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0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E73F2B-DA03-4D9A-A00E-051AFBE93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89653BB-CD11-41A1-8E83-A9DDC85406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99E6B65-648F-40F6-8D72-57FB798AB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43CA-963C-490B-95F4-41B7D2B3FC8C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2E3C5C-7268-46A4-8C48-CD29CC58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3C2DFDD-2AE4-4DBD-B2F2-EB8593B3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858-74F5-4C30-ACA8-C528A85D9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004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3980C3-38F2-4965-99FD-26D46CC5A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82FE3A3-8E27-477C-8B3B-51482C38D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35750A3-E6A3-4AA1-8789-DADE05F69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43CA-963C-490B-95F4-41B7D2B3FC8C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AEE525-9BB6-463D-8028-59B78CA0D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F3F9E9B-024C-492E-A1FE-12D6BAD52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858-74F5-4C30-ACA8-C528A85D9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51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D9F94A8-712D-4249-94BD-95569A40D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186C082-25F8-4535-966F-3B2B0F6E1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EBDC157-2D44-482E-B6F7-FD1E37C47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43CA-963C-490B-95F4-41B7D2B3FC8C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972980E-AD96-4D95-9924-7CC916AD1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398EE7-FDDB-4145-8D2B-2CD611CA6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858-74F5-4C30-ACA8-C528A85D9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992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BDFC47-8709-425D-88E9-36C9AACF6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9ABE37-81B0-4C19-9FB3-0ABB2E7EE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D1226B9-945E-4A88-982E-A42487AB7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43CA-963C-490B-95F4-41B7D2B3FC8C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54E921A-4283-465A-9256-7FE74434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F3308C2-CD8E-4F35-9C45-4A8863999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858-74F5-4C30-ACA8-C528A85D9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944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2A2B07-2C7B-4936-A386-BFA69AFA3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341D858-2192-4C86-99E3-B0DC76ACE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4F7F372-5CA8-4EF2-BC14-51924EE1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43CA-963C-490B-95F4-41B7D2B3FC8C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B6DFC8B-D102-46A4-BDFF-7F29C8C12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5C5D1D1-7622-4496-94BC-FA7169B33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858-74F5-4C30-ACA8-C528A85D9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0747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E227B9-403F-440A-BF8E-07C1C7BFD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6F3A2E-4B78-449F-8765-BE76528F95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3FED4FA-BC4B-40AF-B0AE-E00E177B3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628870C-44A4-4268-8750-22ADCF6C6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43CA-963C-490B-95F4-41B7D2B3FC8C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3D09780-BA19-4C17-AF62-ACB0FE93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81BD5FE-84F4-4D58-BF38-9134F519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858-74F5-4C30-ACA8-C528A85D9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729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6FC88F-4ED1-4544-8FF7-4841ED2B1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42AA967-BAD4-4F66-8AB9-6184ED319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7FD7229-EBF8-4DF7-BB9F-A5E1643B5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A594B9D-C854-4DEA-83AC-4AF69A1B12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C80FBBC-7E00-48D7-B334-6924374FF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EA8F5CD-B77A-4B42-87DE-EFBD63519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43CA-963C-490B-95F4-41B7D2B3FC8C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60A54-49DB-4355-B565-DC0833193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7876510-D49D-42F3-85C0-A0D6A91FF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858-74F5-4C30-ACA8-C528A85D9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39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CB11AF-B272-445F-BE8A-DE8FA448A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C085C3A-1B68-4734-8279-4A865A811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43CA-963C-490B-95F4-41B7D2B3FC8C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180610D-8118-4E43-9445-46D365E8D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7396C37-6CF0-4B0F-82BE-71E03C5E3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858-74F5-4C30-ACA8-C528A85D9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559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D417B2-4561-4D79-9F9C-53F533AFB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43CA-963C-490B-95F4-41B7D2B3FC8C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F946C89-88ED-47D3-8BF3-1BA3FB53D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48D7F55-A7CE-4774-9CCE-D096289AF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858-74F5-4C30-ACA8-C528A85D9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582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37313C-A341-414B-8C49-F43EDD773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1A00966-37FE-4769-BD70-FBE537D1F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FD2E818-A594-4208-8FB1-05378C724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BE07B88-740A-4BF1-B557-499AC1F0D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43CA-963C-490B-95F4-41B7D2B3FC8C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3172C0C-182F-45BE-9D0E-708809407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B4CD85A-FFF2-4F9F-915C-525719072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858-74F5-4C30-ACA8-C528A85D9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130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73737F-2B9C-421F-8218-952931AE1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6523C4E-2631-46FC-8628-87EDB564E1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D59196F-658B-43C6-B346-36C9D71A1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440BE79-2D2D-47FD-B151-DD1E27737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643CA-963C-490B-95F4-41B7D2B3FC8C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147241F-67EF-4B8C-860F-8CC6C8C33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B8A43E7-3F62-45CB-8E2D-BC3157115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C858-74F5-4C30-ACA8-C528A85D9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501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0417FAB-C715-4331-9FA1-FAD8E93E9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20C9C9C-B147-44FA-841A-2DF7203B7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8F6394-9DD6-4C63-8FBE-E09111914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643CA-963C-490B-95F4-41B7D2B3FC8C}" type="datetimeFigureOut">
              <a:rPr lang="fi-FI" smtClean="0"/>
              <a:t>12.12.2019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B89EB4E-6BB3-4F55-890C-CDCD4928F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5DE2BA-F5F7-4399-ADF0-C66709D2B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5C858-74F5-4C30-ACA8-C528A85D9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633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FC6D9-BCF8-0D42-A73E-BFE56D109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489" y="-238578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Example mind map for respect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41CBA-331F-514E-9F85-ED80E00D0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fi-FI" dirty="0"/>
          </a:p>
          <a:p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0F072A0-6801-284B-B5D2-2B84FE7BFCF8}"/>
              </a:ext>
            </a:extLst>
          </p:cNvPr>
          <p:cNvSpPr/>
          <p:nvPr/>
        </p:nvSpPr>
        <p:spPr>
          <a:xfrm>
            <a:off x="5658849" y="2857500"/>
            <a:ext cx="2044700" cy="203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RESPECT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92595E6-0F98-874B-91F6-92598F703DCF}"/>
              </a:ext>
            </a:extLst>
          </p:cNvPr>
          <p:cNvSpPr/>
          <p:nvPr/>
        </p:nvSpPr>
        <p:spPr>
          <a:xfrm>
            <a:off x="7654000" y="2783381"/>
            <a:ext cx="1638300" cy="5969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Instructions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6730FD0-F307-084E-A2F7-18CFDFF895A2}"/>
              </a:ext>
            </a:extLst>
          </p:cNvPr>
          <p:cNvSpPr/>
          <p:nvPr/>
        </p:nvSpPr>
        <p:spPr>
          <a:xfrm>
            <a:off x="8170441" y="3575050"/>
            <a:ext cx="1638300" cy="5969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Schedules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1D6B762-2B5E-D345-AAF1-428DC07E7265}"/>
              </a:ext>
            </a:extLst>
          </p:cNvPr>
          <p:cNvSpPr/>
          <p:nvPr/>
        </p:nvSpPr>
        <p:spPr>
          <a:xfrm>
            <a:off x="7393653" y="4777379"/>
            <a:ext cx="1638300" cy="5969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Opinions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19BC238-737F-4C40-B106-042D98FB4039}"/>
              </a:ext>
            </a:extLst>
          </p:cNvPr>
          <p:cNvSpPr/>
          <p:nvPr/>
        </p:nvSpPr>
        <p:spPr>
          <a:xfrm>
            <a:off x="3736053" y="4204117"/>
            <a:ext cx="1638300" cy="5969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Differences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BF3ED08-251E-BD47-9A3C-70652A9A8F66}"/>
              </a:ext>
            </a:extLst>
          </p:cNvPr>
          <p:cNvSpPr/>
          <p:nvPr/>
        </p:nvSpPr>
        <p:spPr>
          <a:xfrm>
            <a:off x="3434428" y="3368120"/>
            <a:ext cx="1638300" cy="5969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Property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875BAA7-4C0B-8546-9E63-692AA4B712E6}"/>
              </a:ext>
            </a:extLst>
          </p:cNvPr>
          <p:cNvSpPr/>
          <p:nvPr/>
        </p:nvSpPr>
        <p:spPr>
          <a:xfrm>
            <a:off x="1870361" y="5324203"/>
            <a:ext cx="1352550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Religion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76474C1-1546-9B4A-8547-6F271F45256B}"/>
              </a:ext>
            </a:extLst>
          </p:cNvPr>
          <p:cNvSpPr/>
          <p:nvPr/>
        </p:nvSpPr>
        <p:spPr>
          <a:xfrm>
            <a:off x="2307168" y="6176963"/>
            <a:ext cx="1352550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Age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68C40EC-5B03-9749-BD48-D310BD078AEE}"/>
              </a:ext>
            </a:extLst>
          </p:cNvPr>
          <p:cNvSpPr/>
          <p:nvPr/>
        </p:nvSpPr>
        <p:spPr>
          <a:xfrm>
            <a:off x="2284123" y="4574508"/>
            <a:ext cx="1352550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Skill level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E651850-08E8-CA44-BE0D-0442CCA7511E}"/>
              </a:ext>
            </a:extLst>
          </p:cNvPr>
          <p:cNvSpPr/>
          <p:nvPr/>
        </p:nvSpPr>
        <p:spPr>
          <a:xfrm>
            <a:off x="4395531" y="5282534"/>
            <a:ext cx="1352550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Culture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4FAC989-7CEE-4B41-87B6-5E352B4CDEA2}"/>
              </a:ext>
            </a:extLst>
          </p:cNvPr>
          <p:cNvSpPr/>
          <p:nvPr/>
        </p:nvSpPr>
        <p:spPr>
          <a:xfrm>
            <a:off x="3861561" y="5947568"/>
            <a:ext cx="1886520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Experiences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EF059FF-0F9D-A244-A8E5-E857D84D8B36}"/>
              </a:ext>
            </a:extLst>
          </p:cNvPr>
          <p:cNvSpPr/>
          <p:nvPr/>
        </p:nvSpPr>
        <p:spPr>
          <a:xfrm>
            <a:off x="1788818" y="3670300"/>
            <a:ext cx="1352550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Emotions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1AEB2646-7FF5-3F42-A647-930C16DAAD13}"/>
              </a:ext>
            </a:extLst>
          </p:cNvPr>
          <p:cNvSpPr/>
          <p:nvPr/>
        </p:nvSpPr>
        <p:spPr>
          <a:xfrm>
            <a:off x="4591583" y="2247401"/>
            <a:ext cx="1638300" cy="5969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Behavior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6EC49BC-09CE-2947-A21C-ED8D03C2A90B}"/>
              </a:ext>
            </a:extLst>
          </p:cNvPr>
          <p:cNvSpPr/>
          <p:nvPr/>
        </p:nvSpPr>
        <p:spPr>
          <a:xfrm>
            <a:off x="2758153" y="1915088"/>
            <a:ext cx="1352550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Verbal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7748400-4258-7E40-9392-A182679094B3}"/>
              </a:ext>
            </a:extLst>
          </p:cNvPr>
          <p:cNvSpPr/>
          <p:nvPr/>
        </p:nvSpPr>
        <p:spPr>
          <a:xfrm>
            <a:off x="5953789" y="1641056"/>
            <a:ext cx="1352550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Physical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A351465-D57A-9F4B-B100-27FA2B9F8CDD}"/>
              </a:ext>
            </a:extLst>
          </p:cNvPr>
          <p:cNvSpPr/>
          <p:nvPr/>
        </p:nvSpPr>
        <p:spPr>
          <a:xfrm>
            <a:off x="4244637" y="1401115"/>
            <a:ext cx="1352550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Non-verbal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BF2339-C15C-A94E-9192-D0DF6B8A455B}"/>
              </a:ext>
            </a:extLst>
          </p:cNvPr>
          <p:cNvSpPr/>
          <p:nvPr/>
        </p:nvSpPr>
        <p:spPr>
          <a:xfrm>
            <a:off x="1562931" y="1401116"/>
            <a:ext cx="914567" cy="3554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Greeting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742466F-15C8-8145-B8FB-5A0BAE1D1065}"/>
              </a:ext>
            </a:extLst>
          </p:cNvPr>
          <p:cNvSpPr/>
          <p:nvPr/>
        </p:nvSpPr>
        <p:spPr>
          <a:xfrm>
            <a:off x="3039720" y="1310843"/>
            <a:ext cx="914567" cy="3554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Thanking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62958A0-FD57-1D41-A648-4C0A5C9B2568}"/>
              </a:ext>
            </a:extLst>
          </p:cNvPr>
          <p:cNvSpPr/>
          <p:nvPr/>
        </p:nvSpPr>
        <p:spPr>
          <a:xfrm>
            <a:off x="7142240" y="999743"/>
            <a:ext cx="914567" cy="3554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Shaking hands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D05D8AB-8E05-994B-8D4A-B54A36A2BDEC}"/>
              </a:ext>
            </a:extLst>
          </p:cNvPr>
          <p:cNvSpPr/>
          <p:nvPr/>
        </p:nvSpPr>
        <p:spPr>
          <a:xfrm>
            <a:off x="1490659" y="2082080"/>
            <a:ext cx="914567" cy="3554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Apologizing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BAC98D8-1ED7-3D41-AF0B-9F13CBD31C74}"/>
              </a:ext>
            </a:extLst>
          </p:cNvPr>
          <p:cNvSpPr/>
          <p:nvPr/>
        </p:nvSpPr>
        <p:spPr>
          <a:xfrm>
            <a:off x="4482803" y="879245"/>
            <a:ext cx="914567" cy="3554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Eye contact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B7A7687-DD99-1A47-A05D-B0592AE68670}"/>
              </a:ext>
            </a:extLst>
          </p:cNvPr>
          <p:cNvSpPr/>
          <p:nvPr/>
        </p:nvSpPr>
        <p:spPr>
          <a:xfrm>
            <a:off x="5616946" y="1022946"/>
            <a:ext cx="1060785" cy="29944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Giving a middle finger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7CF6262-3C98-8D43-B4F7-C299455C23DC}"/>
              </a:ext>
            </a:extLst>
          </p:cNvPr>
          <p:cNvSpPr/>
          <p:nvPr/>
        </p:nvSpPr>
        <p:spPr>
          <a:xfrm>
            <a:off x="2160922" y="786851"/>
            <a:ext cx="914567" cy="3554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Mocking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667BF69-7509-3B4F-A3F2-F4FDC1272000}"/>
              </a:ext>
            </a:extLst>
          </p:cNvPr>
          <p:cNvSpPr/>
          <p:nvPr/>
        </p:nvSpPr>
        <p:spPr>
          <a:xfrm>
            <a:off x="7440273" y="1561118"/>
            <a:ext cx="914567" cy="3554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Pushing/ hitting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C401639-DD1C-2444-BCCB-1E127A5DC37B}"/>
              </a:ext>
            </a:extLst>
          </p:cNvPr>
          <p:cNvSpPr/>
          <p:nvPr/>
        </p:nvSpPr>
        <p:spPr>
          <a:xfrm>
            <a:off x="9379948" y="1728824"/>
            <a:ext cx="1610805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Listening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DF4B6809-E20F-6142-AF86-9A7A13745289}"/>
              </a:ext>
            </a:extLst>
          </p:cNvPr>
          <p:cNvSpPr/>
          <p:nvPr/>
        </p:nvSpPr>
        <p:spPr>
          <a:xfrm>
            <a:off x="9601531" y="2482638"/>
            <a:ext cx="1733556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Following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C9D71D5-9EDD-034B-A740-1DE21BF490D2}"/>
              </a:ext>
            </a:extLst>
          </p:cNvPr>
          <p:cNvSpPr/>
          <p:nvPr/>
        </p:nvSpPr>
        <p:spPr>
          <a:xfrm>
            <a:off x="8473150" y="1111185"/>
            <a:ext cx="1352550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Honesty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A90834E-B0DE-B849-BD96-BC8693F59844}"/>
              </a:ext>
            </a:extLst>
          </p:cNvPr>
          <p:cNvSpPr/>
          <p:nvPr/>
        </p:nvSpPr>
        <p:spPr>
          <a:xfrm>
            <a:off x="10056224" y="3351770"/>
            <a:ext cx="1352550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Arriving on time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ECB76245-343E-2A45-A28E-C46D1936D273}"/>
              </a:ext>
            </a:extLst>
          </p:cNvPr>
          <p:cNvSpPr/>
          <p:nvPr/>
        </p:nvSpPr>
        <p:spPr>
          <a:xfrm>
            <a:off x="9178832" y="4282140"/>
            <a:ext cx="1811922" cy="7204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Notifying of absences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9E31EDE-752B-4F4E-802C-49509B7F6527}"/>
              </a:ext>
            </a:extLst>
          </p:cNvPr>
          <p:cNvSpPr/>
          <p:nvPr/>
        </p:nvSpPr>
        <p:spPr>
          <a:xfrm>
            <a:off x="5422851" y="5928887"/>
            <a:ext cx="1014122" cy="24807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Clothing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E45BE11-4E04-C94A-903E-85F6FD54B75C}"/>
              </a:ext>
            </a:extLst>
          </p:cNvPr>
          <p:cNvSpPr/>
          <p:nvPr/>
        </p:nvSpPr>
        <p:spPr>
          <a:xfrm>
            <a:off x="806092" y="4436898"/>
            <a:ext cx="914567" cy="3554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Disability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73E3B4A-FED1-A444-A66C-4D8841126618}"/>
              </a:ext>
            </a:extLst>
          </p:cNvPr>
          <p:cNvSpPr/>
          <p:nvPr/>
        </p:nvSpPr>
        <p:spPr>
          <a:xfrm>
            <a:off x="5719800" y="5102820"/>
            <a:ext cx="1869588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Appearance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577B609-48B8-844D-9D7F-2361FA552051}"/>
              </a:ext>
            </a:extLst>
          </p:cNvPr>
          <p:cNvSpPr/>
          <p:nvPr/>
        </p:nvSpPr>
        <p:spPr>
          <a:xfrm>
            <a:off x="5781351" y="6336291"/>
            <a:ext cx="1122489" cy="23736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Weight/height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4558586-4061-3745-967B-AF42E09B7551}"/>
              </a:ext>
            </a:extLst>
          </p:cNvPr>
          <p:cNvSpPr/>
          <p:nvPr/>
        </p:nvSpPr>
        <p:spPr>
          <a:xfrm>
            <a:off x="7426269" y="5796521"/>
            <a:ext cx="1014122" cy="24807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Hair color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A00C3F7-05C4-844F-A722-31D317E5BD26}"/>
              </a:ext>
            </a:extLst>
          </p:cNvPr>
          <p:cNvSpPr/>
          <p:nvPr/>
        </p:nvSpPr>
        <p:spPr>
          <a:xfrm>
            <a:off x="743949" y="3185068"/>
            <a:ext cx="914567" cy="3554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Crying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3AE3562-B6DD-1448-81FA-CDD0AA8820A5}"/>
              </a:ext>
            </a:extLst>
          </p:cNvPr>
          <p:cNvSpPr/>
          <p:nvPr/>
        </p:nvSpPr>
        <p:spPr>
          <a:xfrm>
            <a:off x="1855408" y="3150763"/>
            <a:ext cx="914567" cy="3554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Laughing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B0A99BB-6099-434B-A910-EB6376C53A91}"/>
              </a:ext>
            </a:extLst>
          </p:cNvPr>
          <p:cNvSpPr/>
          <p:nvPr/>
        </p:nvSpPr>
        <p:spPr>
          <a:xfrm>
            <a:off x="9149425" y="5155489"/>
            <a:ext cx="2185662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Calm problem solving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789D171A-96A8-DC41-A8FF-0A54B4A9B607}"/>
              </a:ext>
            </a:extLst>
          </p:cNvPr>
          <p:cNvSpPr/>
          <p:nvPr/>
        </p:nvSpPr>
        <p:spPr>
          <a:xfrm>
            <a:off x="2618206" y="2597168"/>
            <a:ext cx="1712239" cy="5969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Equipment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1231ABA6-108B-454B-9D04-C1AA241E38FE}"/>
              </a:ext>
            </a:extLst>
          </p:cNvPr>
          <p:cNvSpPr/>
          <p:nvPr/>
        </p:nvSpPr>
        <p:spPr>
          <a:xfrm>
            <a:off x="7282146" y="2116223"/>
            <a:ext cx="1638300" cy="5969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Rules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85891A3-5D8F-2744-811D-033C2809ADB6}"/>
              </a:ext>
            </a:extLst>
          </p:cNvPr>
          <p:cNvCxnSpPr/>
          <p:nvPr/>
        </p:nvCxnSpPr>
        <p:spPr>
          <a:xfrm flipV="1">
            <a:off x="7072349" y="2597168"/>
            <a:ext cx="291600" cy="48237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080D4CF-AC9A-0146-B86B-C73AF61B2562}"/>
              </a:ext>
            </a:extLst>
          </p:cNvPr>
          <p:cNvCxnSpPr/>
          <p:nvPr/>
        </p:nvCxnSpPr>
        <p:spPr>
          <a:xfrm flipV="1">
            <a:off x="7631358" y="3298424"/>
            <a:ext cx="291600" cy="48237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61DC08C-666A-CE45-80C5-E93CBDC67D41}"/>
              </a:ext>
            </a:extLst>
          </p:cNvPr>
          <p:cNvCxnSpPr>
            <a:cxnSpLocks/>
          </p:cNvCxnSpPr>
          <p:nvPr/>
        </p:nvCxnSpPr>
        <p:spPr>
          <a:xfrm flipH="1" flipV="1">
            <a:off x="5953789" y="2711698"/>
            <a:ext cx="239999" cy="53514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6CF51DE-02EF-B94D-85B4-A0A83077ABE8}"/>
              </a:ext>
            </a:extLst>
          </p:cNvPr>
          <p:cNvCxnSpPr>
            <a:cxnSpLocks/>
          </p:cNvCxnSpPr>
          <p:nvPr/>
        </p:nvCxnSpPr>
        <p:spPr>
          <a:xfrm flipV="1">
            <a:off x="4940086" y="3711314"/>
            <a:ext cx="896566" cy="164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5083E54-BB97-DB4F-A3D6-324D390ABE23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5374353" y="4198127"/>
            <a:ext cx="430296" cy="3044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AAEEB8B-4587-1948-B907-C7162DFB30C1}"/>
              </a:ext>
            </a:extLst>
          </p:cNvPr>
          <p:cNvCxnSpPr>
            <a:cxnSpLocks/>
          </p:cNvCxnSpPr>
          <p:nvPr/>
        </p:nvCxnSpPr>
        <p:spPr>
          <a:xfrm flipH="1" flipV="1">
            <a:off x="7389747" y="4459754"/>
            <a:ext cx="272903" cy="4988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DE8251E-1131-9F40-B3F5-EF6131BA2A29}"/>
              </a:ext>
            </a:extLst>
          </p:cNvPr>
          <p:cNvCxnSpPr>
            <a:cxnSpLocks/>
          </p:cNvCxnSpPr>
          <p:nvPr/>
        </p:nvCxnSpPr>
        <p:spPr>
          <a:xfrm flipV="1">
            <a:off x="7440273" y="3873501"/>
            <a:ext cx="849397" cy="14709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EFB1FB23-E3B3-3B4D-A68E-3E4D8FF19698}"/>
              </a:ext>
            </a:extLst>
          </p:cNvPr>
          <p:cNvCxnSpPr>
            <a:cxnSpLocks/>
          </p:cNvCxnSpPr>
          <p:nvPr/>
        </p:nvCxnSpPr>
        <p:spPr>
          <a:xfrm flipV="1">
            <a:off x="8622830" y="1639824"/>
            <a:ext cx="297616" cy="54067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0D1635CA-1C20-3149-9D07-6D11BC81B473}"/>
              </a:ext>
            </a:extLst>
          </p:cNvPr>
          <p:cNvCxnSpPr>
            <a:cxnSpLocks/>
          </p:cNvCxnSpPr>
          <p:nvPr/>
        </p:nvCxnSpPr>
        <p:spPr>
          <a:xfrm flipV="1">
            <a:off x="8823588" y="2036698"/>
            <a:ext cx="777943" cy="39541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AB38B9B-2049-6B4A-B4D5-FEDF22547789}"/>
              </a:ext>
            </a:extLst>
          </p:cNvPr>
          <p:cNvCxnSpPr>
            <a:cxnSpLocks/>
          </p:cNvCxnSpPr>
          <p:nvPr/>
        </p:nvCxnSpPr>
        <p:spPr>
          <a:xfrm>
            <a:off x="8806754" y="2571126"/>
            <a:ext cx="953777" cy="17772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CF45ED2E-66F0-B04C-BC98-DAD199DDC8C8}"/>
              </a:ext>
            </a:extLst>
          </p:cNvPr>
          <p:cNvCxnSpPr>
            <a:cxnSpLocks/>
          </p:cNvCxnSpPr>
          <p:nvPr/>
        </p:nvCxnSpPr>
        <p:spPr>
          <a:xfrm flipV="1">
            <a:off x="5935076" y="2046331"/>
            <a:ext cx="217593" cy="38578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425FDA38-AD49-3A48-B16C-FAB7CCFA5AE9}"/>
              </a:ext>
            </a:extLst>
          </p:cNvPr>
          <p:cNvCxnSpPr>
            <a:cxnSpLocks/>
          </p:cNvCxnSpPr>
          <p:nvPr/>
        </p:nvCxnSpPr>
        <p:spPr>
          <a:xfrm flipH="1" flipV="1">
            <a:off x="5390226" y="1818176"/>
            <a:ext cx="139651" cy="52303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C31280EB-EDF0-7E44-9F61-4B14839DA368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4013845" y="2244886"/>
            <a:ext cx="577738" cy="30096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56FE109C-D610-D14C-B371-8970A5300D9E}"/>
              </a:ext>
            </a:extLst>
          </p:cNvPr>
          <p:cNvCxnSpPr>
            <a:cxnSpLocks/>
          </p:cNvCxnSpPr>
          <p:nvPr/>
        </p:nvCxnSpPr>
        <p:spPr>
          <a:xfrm>
            <a:off x="3653667" y="3123116"/>
            <a:ext cx="82387" cy="52710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F88D0528-BEEB-E843-951D-4A1401D7F561}"/>
              </a:ext>
            </a:extLst>
          </p:cNvPr>
          <p:cNvCxnSpPr>
            <a:cxnSpLocks/>
            <a:endCxn id="33" idx="3"/>
          </p:cNvCxnSpPr>
          <p:nvPr/>
        </p:nvCxnSpPr>
        <p:spPr>
          <a:xfrm flipV="1">
            <a:off x="9226892" y="2992124"/>
            <a:ext cx="628512" cy="24209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4DD8087-7C33-F743-AAE7-8B1FEFACB692}"/>
              </a:ext>
            </a:extLst>
          </p:cNvPr>
          <p:cNvCxnSpPr>
            <a:cxnSpLocks/>
          </p:cNvCxnSpPr>
          <p:nvPr/>
        </p:nvCxnSpPr>
        <p:spPr>
          <a:xfrm flipV="1">
            <a:off x="9210292" y="2225805"/>
            <a:ext cx="582347" cy="69331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1B3B06A3-2DFB-7443-AE8A-9CB523DC93D5}"/>
              </a:ext>
            </a:extLst>
          </p:cNvPr>
          <p:cNvCxnSpPr>
            <a:cxnSpLocks/>
          </p:cNvCxnSpPr>
          <p:nvPr/>
        </p:nvCxnSpPr>
        <p:spPr>
          <a:xfrm>
            <a:off x="9703634" y="3704642"/>
            <a:ext cx="517396" cy="1487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56BDCFB-F24D-AE46-914B-2D04285240A3}"/>
              </a:ext>
            </a:extLst>
          </p:cNvPr>
          <p:cNvCxnSpPr>
            <a:cxnSpLocks/>
          </p:cNvCxnSpPr>
          <p:nvPr/>
        </p:nvCxnSpPr>
        <p:spPr>
          <a:xfrm>
            <a:off x="9634867" y="4155968"/>
            <a:ext cx="449509" cy="28048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CE26278D-EE58-7F4C-8069-A1B2300D73B2}"/>
              </a:ext>
            </a:extLst>
          </p:cNvPr>
          <p:cNvCxnSpPr>
            <a:cxnSpLocks/>
          </p:cNvCxnSpPr>
          <p:nvPr/>
        </p:nvCxnSpPr>
        <p:spPr>
          <a:xfrm>
            <a:off x="8862503" y="5152687"/>
            <a:ext cx="490753" cy="31839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581E63A-6977-BA4B-A0EF-A14DEDE2A3FD}"/>
              </a:ext>
            </a:extLst>
          </p:cNvPr>
          <p:cNvCxnSpPr>
            <a:cxnSpLocks/>
          </p:cNvCxnSpPr>
          <p:nvPr/>
        </p:nvCxnSpPr>
        <p:spPr>
          <a:xfrm flipH="1" flipV="1">
            <a:off x="5304821" y="4623714"/>
            <a:ext cx="920996" cy="57555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52F74A24-72A1-634C-81DA-076D15468903}"/>
              </a:ext>
            </a:extLst>
          </p:cNvPr>
          <p:cNvCxnSpPr>
            <a:cxnSpLocks/>
          </p:cNvCxnSpPr>
          <p:nvPr/>
        </p:nvCxnSpPr>
        <p:spPr>
          <a:xfrm flipH="1" flipV="1">
            <a:off x="5097332" y="4763580"/>
            <a:ext cx="148663" cy="54830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C9AA9AA-929D-F84C-9FB6-35776235ED33}"/>
              </a:ext>
            </a:extLst>
          </p:cNvPr>
          <p:cNvCxnSpPr>
            <a:cxnSpLocks/>
          </p:cNvCxnSpPr>
          <p:nvPr/>
        </p:nvCxnSpPr>
        <p:spPr>
          <a:xfrm flipV="1">
            <a:off x="4110478" y="4714433"/>
            <a:ext cx="148808" cy="146253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BE6587A-6592-A640-A361-8348A5CF99C6}"/>
              </a:ext>
            </a:extLst>
          </p:cNvPr>
          <p:cNvCxnSpPr>
            <a:cxnSpLocks/>
          </p:cNvCxnSpPr>
          <p:nvPr/>
        </p:nvCxnSpPr>
        <p:spPr>
          <a:xfrm flipV="1">
            <a:off x="3443784" y="4688218"/>
            <a:ext cx="497466" cy="175325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57FC6E2C-A096-5E48-A640-D88561FD06F2}"/>
              </a:ext>
            </a:extLst>
          </p:cNvPr>
          <p:cNvCxnSpPr>
            <a:cxnSpLocks/>
          </p:cNvCxnSpPr>
          <p:nvPr/>
        </p:nvCxnSpPr>
        <p:spPr>
          <a:xfrm flipV="1">
            <a:off x="3112384" y="4700239"/>
            <a:ext cx="741220" cy="95527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86D2D79B-0918-CF4C-8CB0-DD5201BB6CA8}"/>
              </a:ext>
            </a:extLst>
          </p:cNvPr>
          <p:cNvCxnSpPr>
            <a:cxnSpLocks/>
            <a:stCxn id="16" idx="7"/>
          </p:cNvCxnSpPr>
          <p:nvPr/>
        </p:nvCxnSpPr>
        <p:spPr>
          <a:xfrm flipV="1">
            <a:off x="3438597" y="4392598"/>
            <a:ext cx="374860" cy="26932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9ECDBAD-2A61-0848-B972-4DDB4881DC28}"/>
              </a:ext>
            </a:extLst>
          </p:cNvPr>
          <p:cNvCxnSpPr>
            <a:cxnSpLocks/>
          </p:cNvCxnSpPr>
          <p:nvPr/>
        </p:nvCxnSpPr>
        <p:spPr>
          <a:xfrm>
            <a:off x="3013010" y="3977608"/>
            <a:ext cx="852801" cy="27830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193456DE-3AC9-834D-B795-6D5DA8561263}"/>
              </a:ext>
            </a:extLst>
          </p:cNvPr>
          <p:cNvCxnSpPr>
            <a:cxnSpLocks/>
          </p:cNvCxnSpPr>
          <p:nvPr/>
        </p:nvCxnSpPr>
        <p:spPr>
          <a:xfrm flipV="1">
            <a:off x="6221886" y="5585965"/>
            <a:ext cx="120710" cy="4755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7935D4AF-0E33-9D4B-BE48-F82F8A6099BF}"/>
              </a:ext>
            </a:extLst>
          </p:cNvPr>
          <p:cNvCxnSpPr>
            <a:cxnSpLocks/>
          </p:cNvCxnSpPr>
          <p:nvPr/>
        </p:nvCxnSpPr>
        <p:spPr>
          <a:xfrm flipH="1" flipV="1">
            <a:off x="7396682" y="5471356"/>
            <a:ext cx="125740" cy="4040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530E2833-AE44-2C4F-9EAB-7B87B90026C3}"/>
              </a:ext>
            </a:extLst>
          </p:cNvPr>
          <p:cNvCxnSpPr>
            <a:cxnSpLocks/>
          </p:cNvCxnSpPr>
          <p:nvPr/>
        </p:nvCxnSpPr>
        <p:spPr>
          <a:xfrm flipH="1" flipV="1">
            <a:off x="6729241" y="5499979"/>
            <a:ext cx="72925" cy="8801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F4BC75E3-39AB-B142-ADD8-0F70E7785068}"/>
              </a:ext>
            </a:extLst>
          </p:cNvPr>
          <p:cNvCxnSpPr>
            <a:cxnSpLocks/>
            <a:stCxn id="38" idx="3"/>
          </p:cNvCxnSpPr>
          <p:nvPr/>
        </p:nvCxnSpPr>
        <p:spPr>
          <a:xfrm>
            <a:off x="1720659" y="4614625"/>
            <a:ext cx="684567" cy="21099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3D11EDD-40FA-E547-9E12-97E1B8C7FEA6}"/>
              </a:ext>
            </a:extLst>
          </p:cNvPr>
          <p:cNvCxnSpPr>
            <a:cxnSpLocks/>
          </p:cNvCxnSpPr>
          <p:nvPr/>
        </p:nvCxnSpPr>
        <p:spPr>
          <a:xfrm>
            <a:off x="1579735" y="3506217"/>
            <a:ext cx="350981" cy="3144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73FD5D95-C286-0744-9C23-8847FB26C22E}"/>
              </a:ext>
            </a:extLst>
          </p:cNvPr>
          <p:cNvCxnSpPr>
            <a:cxnSpLocks/>
          </p:cNvCxnSpPr>
          <p:nvPr/>
        </p:nvCxnSpPr>
        <p:spPr>
          <a:xfrm flipH="1" flipV="1">
            <a:off x="2702600" y="3458575"/>
            <a:ext cx="166155" cy="41720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78183D30-89E3-5D45-9E85-959E38E8472D}"/>
              </a:ext>
            </a:extLst>
          </p:cNvPr>
          <p:cNvCxnSpPr>
            <a:cxnSpLocks/>
          </p:cNvCxnSpPr>
          <p:nvPr/>
        </p:nvCxnSpPr>
        <p:spPr>
          <a:xfrm flipH="1" flipV="1">
            <a:off x="2332375" y="2142671"/>
            <a:ext cx="536380" cy="181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E64958CC-9840-8244-B4E5-75CC2AA138E6}"/>
              </a:ext>
            </a:extLst>
          </p:cNvPr>
          <p:cNvCxnSpPr>
            <a:cxnSpLocks/>
          </p:cNvCxnSpPr>
          <p:nvPr/>
        </p:nvCxnSpPr>
        <p:spPr>
          <a:xfrm flipH="1" flipV="1">
            <a:off x="2397601" y="1636882"/>
            <a:ext cx="522926" cy="43443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85D265C6-D399-1C49-B584-997994870A44}"/>
              </a:ext>
            </a:extLst>
          </p:cNvPr>
          <p:cNvCxnSpPr>
            <a:cxnSpLocks/>
            <a:endCxn id="30" idx="2"/>
          </p:cNvCxnSpPr>
          <p:nvPr/>
        </p:nvCxnSpPr>
        <p:spPr>
          <a:xfrm flipH="1" flipV="1">
            <a:off x="2618206" y="1142305"/>
            <a:ext cx="592672" cy="8533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A07EFC48-2A9F-4D40-B344-A92E0D782688}"/>
              </a:ext>
            </a:extLst>
          </p:cNvPr>
          <p:cNvCxnSpPr>
            <a:cxnSpLocks/>
          </p:cNvCxnSpPr>
          <p:nvPr/>
        </p:nvCxnSpPr>
        <p:spPr>
          <a:xfrm flipV="1">
            <a:off x="3773404" y="1612933"/>
            <a:ext cx="97554" cy="4433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66AF5E0E-0DA4-4249-A23B-6B21950AA014}"/>
              </a:ext>
            </a:extLst>
          </p:cNvPr>
          <p:cNvCxnSpPr>
            <a:cxnSpLocks/>
          </p:cNvCxnSpPr>
          <p:nvPr/>
        </p:nvCxnSpPr>
        <p:spPr>
          <a:xfrm flipH="1" flipV="1">
            <a:off x="5344079" y="1204525"/>
            <a:ext cx="40613" cy="3856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73AF771-C276-A546-90A5-C9407C2F8DDE}"/>
              </a:ext>
            </a:extLst>
          </p:cNvPr>
          <p:cNvCxnSpPr>
            <a:cxnSpLocks/>
          </p:cNvCxnSpPr>
          <p:nvPr/>
        </p:nvCxnSpPr>
        <p:spPr>
          <a:xfrm flipV="1">
            <a:off x="5462750" y="1298516"/>
            <a:ext cx="210527" cy="3514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620535D-C6CE-4746-823E-C9C6D1DABD99}"/>
              </a:ext>
            </a:extLst>
          </p:cNvPr>
          <p:cNvSpPr/>
          <p:nvPr/>
        </p:nvSpPr>
        <p:spPr>
          <a:xfrm>
            <a:off x="3480750" y="754242"/>
            <a:ext cx="914567" cy="35545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Rolling eyes</a:t>
            </a:r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F9C77CC7-74BD-854B-A547-80DF98937875}"/>
              </a:ext>
            </a:extLst>
          </p:cNvPr>
          <p:cNvCxnSpPr>
            <a:cxnSpLocks/>
            <a:stCxn id="23" idx="1"/>
          </p:cNvCxnSpPr>
          <p:nvPr/>
        </p:nvCxnSpPr>
        <p:spPr>
          <a:xfrm flipH="1" flipV="1">
            <a:off x="4165177" y="1051973"/>
            <a:ext cx="277536" cy="4365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69FCB639-404A-6B4C-8BBE-A92C1C5969D3}"/>
              </a:ext>
            </a:extLst>
          </p:cNvPr>
          <p:cNvCxnSpPr>
            <a:cxnSpLocks/>
          </p:cNvCxnSpPr>
          <p:nvPr/>
        </p:nvCxnSpPr>
        <p:spPr>
          <a:xfrm flipV="1">
            <a:off x="6846391" y="1270251"/>
            <a:ext cx="371758" cy="42240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5C86BC0C-F996-BF4F-BB17-2806D7BCA2C9}"/>
              </a:ext>
            </a:extLst>
          </p:cNvPr>
          <p:cNvCxnSpPr>
            <a:cxnSpLocks/>
          </p:cNvCxnSpPr>
          <p:nvPr/>
        </p:nvCxnSpPr>
        <p:spPr>
          <a:xfrm flipV="1">
            <a:off x="7129186" y="1636882"/>
            <a:ext cx="397012" cy="1456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94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6" grpId="0" animBg="1"/>
      <p:bldP spid="48" grpId="0" animBg="1"/>
      <p:bldP spid="130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5BA60195BCEE4A922861429BB2C8AE" ma:contentTypeVersion="10" ma:contentTypeDescription="Create a new document." ma:contentTypeScope="" ma:versionID="f9706cc202291cc9143e058c51592247">
  <xsd:schema xmlns:xsd="http://www.w3.org/2001/XMLSchema" xmlns:xs="http://www.w3.org/2001/XMLSchema" xmlns:p="http://schemas.microsoft.com/office/2006/metadata/properties" xmlns:ns2="4bbcedd9-ba68-4000-a20c-ca15cc33b74a" xmlns:ns3="09c10e24-b9c5-4a54-b86e-351a41855c7d" targetNamespace="http://schemas.microsoft.com/office/2006/metadata/properties" ma:root="true" ma:fieldsID="5cc8b57fa96cbbc1135aef1c6eeb541c" ns2:_="" ns3:_="">
    <xsd:import namespace="4bbcedd9-ba68-4000-a20c-ca15cc33b74a"/>
    <xsd:import namespace="09c10e24-b9c5-4a54-b86e-351a41855c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bcedd9-ba68-4000-a20c-ca15cc33b7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10e24-b9c5-4a54-b86e-351a41855c7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0914E5-955F-4DEA-BADE-159CD1BE2E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bcedd9-ba68-4000-a20c-ca15cc33b74a"/>
    <ds:schemaRef ds:uri="09c10e24-b9c5-4a54-b86e-351a41855c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06AC69-C146-4C5C-AC22-20636CCE44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D283D2-D78F-41DD-8C39-BEB91B19211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</Words>
  <Application>Microsoft Office PowerPoint</Application>
  <PresentationFormat>Laajakuva</PresentationFormat>
  <Paragraphs>41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Example mind map for respect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mind map for respect</dc:title>
  <dc:creator>Riitta Latvio</dc:creator>
  <cp:lastModifiedBy>Riitta Latvio</cp:lastModifiedBy>
  <cp:revision>1</cp:revision>
  <dcterms:created xsi:type="dcterms:W3CDTF">2019-12-12T17:49:07Z</dcterms:created>
  <dcterms:modified xsi:type="dcterms:W3CDTF">2019-12-12T17:50:17Z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0x010100AB5BA60195BCEE4A922861429BB2C8AE</vt:lpwstr>
  </property>
</Properties>
</file>